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60" r:id="rId4"/>
    <p:sldId id="263" r:id="rId5"/>
    <p:sldId id="261" r:id="rId6"/>
    <p:sldId id="262" r:id="rId7"/>
    <p:sldId id="265" r:id="rId8"/>
    <p:sldId id="268" r:id="rId9"/>
    <p:sldId id="259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91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6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6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1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2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0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8C7B13-4154-CF58-412D-E40146A83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428000"/>
            <a:ext cx="6143626" cy="1400400"/>
          </a:xfrm>
        </p:spPr>
        <p:txBody>
          <a:bodyPr wrap="square" anchor="b">
            <a:normAutofit/>
          </a:bodyPr>
          <a:lstStyle/>
          <a:p>
            <a:pPr algn="l"/>
            <a:r>
              <a:rPr lang="es-MX" sz="3100" dirty="0">
                <a:solidFill>
                  <a:schemeClr val="bg1"/>
                </a:solidFill>
              </a:rPr>
              <a:t>Comunidad </a:t>
            </a:r>
            <a:br>
              <a:rPr lang="es-MX" sz="3100" dirty="0">
                <a:solidFill>
                  <a:schemeClr val="bg1"/>
                </a:solidFill>
              </a:rPr>
            </a:br>
            <a:r>
              <a:rPr lang="es-MX" sz="3100" dirty="0">
                <a:solidFill>
                  <a:schemeClr val="bg1"/>
                </a:solidFill>
              </a:rPr>
              <a:t>Python </a:t>
            </a:r>
            <a:br>
              <a:rPr lang="es-MX" sz="3100" dirty="0">
                <a:solidFill>
                  <a:schemeClr val="bg1"/>
                </a:solidFill>
              </a:rPr>
            </a:br>
            <a:r>
              <a:rPr lang="es-MX" sz="3100" dirty="0">
                <a:solidFill>
                  <a:schemeClr val="bg1"/>
                </a:solidFill>
              </a:rPr>
              <a:t>Guatemala</a:t>
            </a:r>
            <a:endParaRPr lang="es-GT" sz="31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A3CF22-808E-B207-ECF7-92C5F4C0E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713" y="4716472"/>
            <a:ext cx="3494088" cy="1017896"/>
          </a:xfrm>
        </p:spPr>
        <p:txBody>
          <a:bodyPr anchor="b">
            <a:normAutofit/>
          </a:bodyPr>
          <a:lstStyle/>
          <a:p>
            <a:pPr algn="l"/>
            <a:endParaRPr lang="es-GT">
              <a:solidFill>
                <a:schemeClr val="bg1"/>
              </a:solidFill>
            </a:endParaRPr>
          </a:p>
        </p:txBody>
      </p:sp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960EA2F-37B4-ED55-1145-A85B2807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682" r="1" b="2129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14" name="Picture 3" descr="Una red de puntos conectados">
            <a:extLst>
              <a:ext uri="{FF2B5EF4-FFF2-40B4-BE49-F238E27FC236}">
                <a16:creationId xmlns:a16="http://schemas.microsoft.com/office/drawing/2014/main" id="{8E393870-5A94-FB47-F944-B80A09BE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14" r="6550" b="-2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25" name="Group 2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4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98BC-3349-C295-2BE7-DE51A007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EAF42-CF84-76FB-64EE-800EABC0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Redes sociales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A598EF-6033-F2DB-D4CF-B780AB0B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50" y="5369830"/>
            <a:ext cx="10839450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3600" dirty="0"/>
              <a:t>https://github.com/ComunidadPythonGuatemala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B27619-BE0D-367B-7285-E0E53E83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8" y="1389795"/>
            <a:ext cx="3981105" cy="35387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A4FFED-483E-C840-8487-F8F3B85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79" y="1389795"/>
            <a:ext cx="3567395" cy="36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A8A710-7B38-91AE-4272-26AFDAE73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8" y="643467"/>
            <a:ext cx="101754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9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Arc 1045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Qué son las tecnologías habilitadoras? -">
            <a:extLst>
              <a:ext uri="{FF2B5EF4-FFF2-40B4-BE49-F238E27FC236}">
                <a16:creationId xmlns:a16="http://schemas.microsoft.com/office/drawing/2014/main" id="{69F8D5E9-B679-6B3F-334E-4FF9E6675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5" r="2" b="2035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1CFDFD-A2A6-9011-72AB-9AA69A6D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Bienvenido a la </a:t>
            </a:r>
            <a:b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Comunidad Python Guatemala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82C8FD-1117-C080-8096-E11D100C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" r="1570" b="-1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4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756873-AB52-E621-7DEE-9FE14528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4200"/>
              <a:t>Comunidad Python Guatemala</a:t>
            </a:r>
            <a:endParaRPr lang="es-GT" sz="42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FEC7FA-DAD6-1BAB-6225-F9C9E6FC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b="0" i="0">
                <a:effectLst/>
                <a:latin typeface="Arial" panose="020B0604020202020204" pitchFamily="34" charset="0"/>
              </a:rPr>
              <a:t>Objetivo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0" i="0">
                <a:effectLst/>
                <a:latin typeface="Arial" panose="020B0604020202020204" pitchFamily="34" charset="0"/>
              </a:rPr>
              <a:t>Fomentar el aprendizaje y uso de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0" i="0">
                <a:effectLst/>
                <a:latin typeface="Arial" panose="020B0604020202020204" pitchFamily="34" charset="0"/>
              </a:rPr>
              <a:t>Crear un espacio para compartir conocimientos.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0" i="0">
                <a:effectLst/>
                <a:latin typeface="Arial" panose="020B0604020202020204" pitchFamily="34" charset="0"/>
              </a:rPr>
              <a:t>Impulsar proyectos colaborativos de código abierto.</a:t>
            </a:r>
            <a:endParaRPr lang="es-GT" sz="2000" b="0" i="0"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GT" sz="2000">
                <a:latin typeface="Arial" panose="020B0604020202020204" pitchFamily="34" charset="0"/>
              </a:rPr>
              <a:t>Desarrollar proyectos sociales.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GT" sz="2000" b="0" i="0">
                <a:effectLst/>
                <a:latin typeface="Arial" panose="020B0604020202020204" pitchFamily="34" charset="0"/>
              </a:rPr>
              <a:t>Divulgación científica.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000" b="0" i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BB39C7-D177-3417-163D-71D3E9B7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0" r="394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181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741D1-0BF8-9086-28C6-1EFE8CEA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983997-CCDF-1332-5768-F86D84C4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MX" sz="5400"/>
              <a:t>Comunidad Python Guatemala</a:t>
            </a:r>
            <a:endParaRPr lang="es-GT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2792D-216B-5624-5CE1-EA54A75E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MX" sz="2200" b="0" i="0">
                <a:effectLst/>
                <a:latin typeface="Arial" panose="020B0604020202020204" pitchFamily="34" charset="0"/>
              </a:rPr>
              <a:t>Objetivo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200" b="0" i="0">
                <a:effectLst/>
                <a:latin typeface="Arial" panose="020B0604020202020204" pitchFamily="34" charset="0"/>
              </a:rPr>
              <a:t>Ofrecer actualizaciones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200">
                <a:latin typeface="Arial" panose="020B0604020202020204" pitchFamily="34" charset="0"/>
              </a:rPr>
              <a:t>Apoyar en problemas o dudas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20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GT" sz="2200" b="0" i="0"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sz="2200" b="0" i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ABFAC7-E451-1C68-2AFB-F0F6C001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8" r="2398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6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F4E685-824A-C390-F149-ABE4A252B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98C8B0-F601-45BC-504B-1A7C1075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Codigo de conducta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F0F76-6252-DAC6-FFD4-94D6F57EE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908" y="5086350"/>
            <a:ext cx="2446465" cy="11782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https://epinedaworks.github.io/PythonGuatemala/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BB87E9-52C4-379E-AF4C-DAB8DFA5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353174"/>
            <a:ext cx="7608304" cy="42226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6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3BF3E3-8119-E3C3-8E51-205A8310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081198-7377-3543-1377-EFB7650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Redes sociales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8F7E9AB-EB34-6650-5E84-FD3266DB0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9626" y="2663211"/>
            <a:ext cx="3348478" cy="34081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F6F12C-04E2-E9B1-A1DB-A94AEB8F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02" b="1888"/>
          <a:stretch/>
        </p:blipFill>
        <p:spPr>
          <a:xfrm>
            <a:off x="6096000" y="394977"/>
            <a:ext cx="2281152" cy="222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F2DB51-8A92-0B59-B250-76045928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Redes sociales</a:t>
            </a:r>
          </a:p>
        </p:txBody>
      </p:sp>
      <p:pic>
        <p:nvPicPr>
          <p:cNvPr id="5" name="Imagen 4" descr="Chat o mensaje de texto&#10;&#10;El contenido generado por IA puede ser incorrecto.">
            <a:extLst>
              <a:ext uri="{FF2B5EF4-FFF2-40B4-BE49-F238E27FC236}">
                <a16:creationId xmlns:a16="http://schemas.microsoft.com/office/drawing/2014/main" id="{8A61DFAE-CC19-8113-0353-EF097047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543088"/>
            <a:ext cx="5131088" cy="3274312"/>
          </a:xfrm>
          <a:prstGeom prst="rect">
            <a:avLst/>
          </a:prstGeom>
        </p:spPr>
      </p:pic>
      <p:pic>
        <p:nvPicPr>
          <p:cNvPr id="8" name="Marcador de contenido 7" descr="Código QR&#10;&#10;El contenido generado por IA puede ser incorrecto.">
            <a:extLst>
              <a:ext uri="{FF2B5EF4-FFF2-40B4-BE49-F238E27FC236}">
                <a16:creationId xmlns:a16="http://schemas.microsoft.com/office/drawing/2014/main" id="{9F79D7DE-6ABD-3A84-62EA-D8D1B6037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5517" y="2181328"/>
            <a:ext cx="395785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365F1-96BE-A027-3564-23AA8197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85" y="130277"/>
            <a:ext cx="10625229" cy="1147053"/>
          </a:xfrm>
        </p:spPr>
        <p:txBody>
          <a:bodyPr/>
          <a:lstStyle/>
          <a:p>
            <a:r>
              <a:rPr lang="es-MX" dirty="0"/>
              <a:t>Redes sociales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50B9D7-64BB-697A-73F0-71C79F27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85" y="1504950"/>
            <a:ext cx="9123225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800" dirty="0"/>
              <a:t>https://www.meetup.com/python-guatemala/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AAF468-D5FC-37C5-8E51-6BA2F6B4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60" y="3352800"/>
            <a:ext cx="3838586" cy="12392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A705BE-1B19-8174-D287-DF092311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05" y="2285912"/>
            <a:ext cx="3638641" cy="35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7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ECAB7-C29B-778E-EA0E-D1268A47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LinkedIn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5CAD061-A5E1-FE1A-D3EC-79B4368F0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18" y="1288180"/>
            <a:ext cx="5056428" cy="4938841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19CD09-7000-5AAC-1CC6-71346C02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907" y="1701114"/>
            <a:ext cx="2534004" cy="22577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72EF47-0D23-C299-B971-B99D04D01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229" y="3757600"/>
            <a:ext cx="1314474" cy="135098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8D03A87-38F0-659A-37F9-4B39D5F252F3}"/>
              </a:ext>
            </a:extLst>
          </p:cNvPr>
          <p:cNvSpPr txBox="1"/>
          <p:nvPr/>
        </p:nvSpPr>
        <p:spPr>
          <a:xfrm>
            <a:off x="3251466" y="60440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https://www.linkedin.com/in/python-guatemala-a741a3342/</a:t>
            </a:r>
          </a:p>
        </p:txBody>
      </p:sp>
    </p:spTree>
    <p:extLst>
      <p:ext uri="{BB962C8B-B14F-4D97-AF65-F5344CB8AC3E}">
        <p14:creationId xmlns:p14="http://schemas.microsoft.com/office/powerpoint/2010/main" val="343669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609C6-8150-A428-BF6F-5D98C1A3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Redes sociales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D36A92-FE9A-5067-44B2-42C9835C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450555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https://www.facebook.com/share/1Ai6H1Upu3/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8F8241-11B9-C02E-739E-3938C388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796" y="2663211"/>
            <a:ext cx="3006138" cy="34081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503644-3286-8F9F-2A8C-92A7C028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81" y="496673"/>
            <a:ext cx="2863798" cy="29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</TotalTime>
  <Words>121</Words>
  <Application>Microsoft Office PowerPoint</Application>
  <PresentationFormat>Panorámica</PresentationFormat>
  <Paragraphs>26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2013 - Tema de 2022</vt:lpstr>
      <vt:lpstr>Comunidad  Python  Guatemala</vt:lpstr>
      <vt:lpstr>Comunidad Python Guatemala</vt:lpstr>
      <vt:lpstr>Comunidad Python Guatemala</vt:lpstr>
      <vt:lpstr>Codigo de conducta</vt:lpstr>
      <vt:lpstr>Redes sociales</vt:lpstr>
      <vt:lpstr>Redes sociales</vt:lpstr>
      <vt:lpstr>Redes sociales</vt:lpstr>
      <vt:lpstr>LinkedIn</vt:lpstr>
      <vt:lpstr>Redes sociales</vt:lpstr>
      <vt:lpstr>Redes sociales</vt:lpstr>
      <vt:lpstr>Presentación de PowerPoint</vt:lpstr>
      <vt:lpstr>Bienvenido a la  Comunidad Python Guatemala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Erick Jos? Pineda Am?zquita</dc:creator>
  <cp:lastModifiedBy>Cometa GT</cp:lastModifiedBy>
  <cp:revision>6</cp:revision>
  <dcterms:created xsi:type="dcterms:W3CDTF">2024-11-29T01:05:10Z</dcterms:created>
  <dcterms:modified xsi:type="dcterms:W3CDTF">2025-05-02T16:47:40Z</dcterms:modified>
</cp:coreProperties>
</file>